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9144000" cy="5143500" type="screen16x9"/>
  <p:notesSz cx="6858000" cy="9144000"/>
  <p:embeddedFontLs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Playfair Display" panose="020B0604020202020204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4b43db7ef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4b43db7ef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65c5a61a4_5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65c5a61a4_5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65c5a61a4_5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65c5a61a4_5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65c5a61a4_5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65c5a61a4_5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4c7478da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34c7478da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65c5a61a4_5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365c5a61a4_5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4c7478da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4c7478da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65c5a61a4_5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65c5a61a4_5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65c5a61a4_5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65c5a61a4_5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65c5a61a4_5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65c5a61a4_5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7a83702e9_2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7a83702e9_2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65c5a61a4_5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65c5a61a4_5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65c5a61a4_5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65c5a61a4_5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65c5a61a4_5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65c5a61a4_5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65c5a6d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65c5a6d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65c5a6d6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65c5a6d6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7a83702e9_2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37a83702e9_2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7a83702e9_2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7a83702e9_2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7a83702e9_2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7a83702e9_2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65c5a6d6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65c5a6d6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4b43db7ef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4b43db7ef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4b43db7ef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4b43db7ef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65c5a61a4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65c5a61a4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4b43db7ef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4b43db7ef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65c5a61a4_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65c5a61a4_5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65c5a61a4_5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65c5a61a4_5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65c5a61a4_5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65c5a61a4_5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" name="Google Shape;57;p14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" name="Google Shape;68;p16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7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9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0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" name="Google Shape;93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21"/>
          <p:cNvSpPr txBox="1">
            <a:spLocks noGrp="1"/>
          </p:cNvSpPr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title" hasCustomPrompt="1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3"/>
          <p:cNvSpPr txBox="1">
            <a:spLocks noGrp="1"/>
          </p:cNvSpPr>
          <p:nvPr>
            <p:ph type="body" idx="1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lue-gold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>
            <a:spLocks noGrp="1"/>
          </p:cNvSpPr>
          <p:nvPr>
            <p:ph type="ctrTitle" idx="4294967295"/>
          </p:nvPr>
        </p:nvSpPr>
        <p:spPr>
          <a:xfrm>
            <a:off x="630600" y="718050"/>
            <a:ext cx="7893000" cy="18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CFE2F3"/>
                </a:solidFill>
              </a:rPr>
              <a:t>Project Name:</a:t>
            </a:r>
            <a:r>
              <a:rPr lang="en" sz="2100" dirty="0">
                <a:solidFill>
                  <a:srgbClr val="CFE2F3"/>
                </a:solidFill>
              </a:rPr>
              <a:t> csRecruitZ</a:t>
            </a:r>
            <a:endParaRPr sz="2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CFE2F3"/>
                </a:solidFill>
              </a:rPr>
              <a:t>CSE 408:</a:t>
            </a:r>
            <a:r>
              <a:rPr lang="en" sz="2600" dirty="0"/>
              <a:t> </a:t>
            </a:r>
            <a:r>
              <a:rPr lang="en" sz="3500" dirty="0"/>
              <a:t>Presentation on Class Diagram and ERD</a:t>
            </a:r>
            <a:endParaRPr sz="3500" dirty="0"/>
          </a:p>
        </p:txBody>
      </p:sp>
      <p:sp>
        <p:nvSpPr>
          <p:cNvPr id="114" name="Google Shape;114;p25"/>
          <p:cNvSpPr txBox="1">
            <a:spLocks noGrp="1"/>
          </p:cNvSpPr>
          <p:nvPr>
            <p:ph type="subTitle" idx="4294967295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300" b="1" dirty="0">
                <a:solidFill>
                  <a:srgbClr val="FFE599"/>
                </a:solidFill>
              </a:rPr>
              <a:t>Team members:</a:t>
            </a:r>
            <a:endParaRPr sz="1300" b="1" dirty="0">
              <a:solidFill>
                <a:srgbClr val="FFE59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300" dirty="0">
                <a:solidFill>
                  <a:srgbClr val="FFE599"/>
                </a:solidFill>
              </a:rPr>
              <a:t>Adrita Hossain Nakshi (1705019)</a:t>
            </a:r>
            <a:endParaRPr sz="1300" dirty="0">
              <a:solidFill>
                <a:srgbClr val="FFE59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300" dirty="0">
                <a:solidFill>
                  <a:srgbClr val="FFE599"/>
                </a:solidFill>
              </a:rPr>
              <a:t>Samira Akter (1705028)</a:t>
            </a:r>
            <a:endParaRPr sz="1300" dirty="0">
              <a:solidFill>
                <a:srgbClr val="FFE59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300" dirty="0">
                <a:solidFill>
                  <a:srgbClr val="FFE599"/>
                </a:solidFill>
              </a:rPr>
              <a:t>Simantika Bhattacharjee Dristi (1705029)</a:t>
            </a:r>
            <a:endParaRPr sz="1300" dirty="0">
              <a:solidFill>
                <a:srgbClr val="FFE59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endParaRPr sz="780" dirty="0">
              <a:solidFill>
                <a:srgbClr val="FFE59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AFD1">
            <a:alpha val="39110"/>
          </a:srgbClr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/>
        </p:nvSpPr>
        <p:spPr>
          <a:xfrm>
            <a:off x="552950" y="0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Shortlist jobs</a:t>
            </a:r>
            <a:endParaRPr sz="3000" b="1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86" name="Google Shape;1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240" y="640080"/>
            <a:ext cx="5577841" cy="429768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/>
          <p:nvPr/>
        </p:nvSpPr>
        <p:spPr>
          <a:xfrm>
            <a:off x="2139696" y="1984248"/>
            <a:ext cx="1358400" cy="146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4"/>
          <p:cNvSpPr/>
          <p:nvPr/>
        </p:nvSpPr>
        <p:spPr>
          <a:xfrm>
            <a:off x="3892800" y="1860525"/>
            <a:ext cx="1358400" cy="146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4"/>
          <p:cNvSpPr/>
          <p:nvPr/>
        </p:nvSpPr>
        <p:spPr>
          <a:xfrm>
            <a:off x="5687568" y="3799400"/>
            <a:ext cx="1533300" cy="146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AFD1">
            <a:alpha val="39110"/>
          </a:srgbClr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/>
        </p:nvSpPr>
        <p:spPr>
          <a:xfrm>
            <a:off x="552950" y="0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Dashboard - Personal Information</a:t>
            </a:r>
            <a:endParaRPr sz="3000" b="1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08" y="585216"/>
            <a:ext cx="7635239" cy="441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5"/>
          <p:cNvSpPr/>
          <p:nvPr/>
        </p:nvSpPr>
        <p:spPr>
          <a:xfrm>
            <a:off x="950976" y="1709875"/>
            <a:ext cx="1371600" cy="146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5"/>
          <p:cNvSpPr/>
          <p:nvPr/>
        </p:nvSpPr>
        <p:spPr>
          <a:xfrm>
            <a:off x="2739050" y="1449050"/>
            <a:ext cx="1358400" cy="402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5"/>
          <p:cNvSpPr/>
          <p:nvPr/>
        </p:nvSpPr>
        <p:spPr>
          <a:xfrm>
            <a:off x="4544568" y="1449050"/>
            <a:ext cx="1403700" cy="32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5"/>
          <p:cNvSpPr/>
          <p:nvPr/>
        </p:nvSpPr>
        <p:spPr>
          <a:xfrm>
            <a:off x="6574536" y="3970100"/>
            <a:ext cx="1358400" cy="272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AFD1">
            <a:alpha val="39110"/>
          </a:srgbClr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/>
        </p:nvSpPr>
        <p:spPr>
          <a:xfrm>
            <a:off x="552950" y="0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Dashboard - Upload Resume</a:t>
            </a:r>
            <a:endParaRPr sz="3000" b="1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240" y="640080"/>
            <a:ext cx="5577839" cy="429768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/>
          <p:nvPr/>
        </p:nvSpPr>
        <p:spPr>
          <a:xfrm>
            <a:off x="2119375" y="1882850"/>
            <a:ext cx="1358400" cy="149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6"/>
          <p:cNvSpPr/>
          <p:nvPr/>
        </p:nvSpPr>
        <p:spPr>
          <a:xfrm>
            <a:off x="3818425" y="1733150"/>
            <a:ext cx="1358400" cy="149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6"/>
          <p:cNvSpPr/>
          <p:nvPr/>
        </p:nvSpPr>
        <p:spPr>
          <a:xfrm>
            <a:off x="5782925" y="4406175"/>
            <a:ext cx="1358400" cy="149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AFD1">
            <a:alpha val="39110"/>
          </a:srgbClr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/>
        </p:nvSpPr>
        <p:spPr>
          <a:xfrm>
            <a:off x="552950" y="0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Dashboard - Professional Information </a:t>
            </a:r>
            <a:endParaRPr sz="3000" b="1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050" y="529675"/>
            <a:ext cx="5505898" cy="4460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7"/>
          <p:cNvSpPr/>
          <p:nvPr/>
        </p:nvSpPr>
        <p:spPr>
          <a:xfrm>
            <a:off x="1981850" y="1261872"/>
            <a:ext cx="1029900" cy="16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7"/>
          <p:cNvSpPr/>
          <p:nvPr/>
        </p:nvSpPr>
        <p:spPr>
          <a:xfrm>
            <a:off x="3134800" y="1189825"/>
            <a:ext cx="1173900" cy="82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7"/>
          <p:cNvSpPr/>
          <p:nvPr/>
        </p:nvSpPr>
        <p:spPr>
          <a:xfrm>
            <a:off x="4425696" y="2144150"/>
            <a:ext cx="1029900" cy="82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7"/>
          <p:cNvSpPr/>
          <p:nvPr/>
        </p:nvSpPr>
        <p:spPr>
          <a:xfrm>
            <a:off x="3227832" y="3061400"/>
            <a:ext cx="1029900" cy="82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7"/>
          <p:cNvSpPr/>
          <p:nvPr/>
        </p:nvSpPr>
        <p:spPr>
          <a:xfrm>
            <a:off x="1950800" y="3127248"/>
            <a:ext cx="1122900" cy="82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7"/>
          <p:cNvSpPr/>
          <p:nvPr/>
        </p:nvSpPr>
        <p:spPr>
          <a:xfrm>
            <a:off x="3481225" y="4462272"/>
            <a:ext cx="1029900" cy="82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7"/>
          <p:cNvSpPr/>
          <p:nvPr/>
        </p:nvSpPr>
        <p:spPr>
          <a:xfrm>
            <a:off x="4829900" y="4531200"/>
            <a:ext cx="1029900" cy="82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AFD1">
            <a:alpha val="39110"/>
          </a:srgbClr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/>
        </p:nvSpPr>
        <p:spPr>
          <a:xfrm>
            <a:off x="552950" y="0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Dashboard - Professional Information </a:t>
            </a:r>
            <a:endParaRPr sz="3000" b="1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7" name="Google Shape;2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050" y="529675"/>
            <a:ext cx="5505898" cy="4460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8"/>
          <p:cNvSpPr/>
          <p:nvPr/>
        </p:nvSpPr>
        <p:spPr>
          <a:xfrm>
            <a:off x="1981850" y="1389888"/>
            <a:ext cx="1029900" cy="41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8"/>
          <p:cNvSpPr/>
          <p:nvPr/>
        </p:nvSpPr>
        <p:spPr>
          <a:xfrm>
            <a:off x="3134800" y="1252728"/>
            <a:ext cx="1173900" cy="396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8"/>
          <p:cNvSpPr/>
          <p:nvPr/>
        </p:nvSpPr>
        <p:spPr>
          <a:xfrm>
            <a:off x="4425696" y="2202350"/>
            <a:ext cx="1029900" cy="10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8"/>
          <p:cNvSpPr/>
          <p:nvPr/>
        </p:nvSpPr>
        <p:spPr>
          <a:xfrm>
            <a:off x="3236976" y="3119600"/>
            <a:ext cx="1029900" cy="10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8"/>
          <p:cNvSpPr/>
          <p:nvPr/>
        </p:nvSpPr>
        <p:spPr>
          <a:xfrm>
            <a:off x="1965960" y="3191256"/>
            <a:ext cx="1122900" cy="10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8"/>
          <p:cNvSpPr/>
          <p:nvPr/>
        </p:nvSpPr>
        <p:spPr>
          <a:xfrm>
            <a:off x="3450500" y="4526280"/>
            <a:ext cx="1029900" cy="10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8"/>
          <p:cNvSpPr/>
          <p:nvPr/>
        </p:nvSpPr>
        <p:spPr>
          <a:xfrm>
            <a:off x="4829900" y="4599432"/>
            <a:ext cx="1029900" cy="10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AFD1">
            <a:alpha val="39110"/>
          </a:srgbClr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/>
        </p:nvSpPr>
        <p:spPr>
          <a:xfrm>
            <a:off x="552950" y="0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Dashboard - Professional Information </a:t>
            </a:r>
            <a:endParaRPr sz="3000" b="1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050" y="529675"/>
            <a:ext cx="5505898" cy="446050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9"/>
          <p:cNvSpPr/>
          <p:nvPr/>
        </p:nvSpPr>
        <p:spPr>
          <a:xfrm>
            <a:off x="1981850" y="1771575"/>
            <a:ext cx="1029900" cy="9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9"/>
          <p:cNvSpPr/>
          <p:nvPr/>
        </p:nvSpPr>
        <p:spPr>
          <a:xfrm>
            <a:off x="3134800" y="1618488"/>
            <a:ext cx="1173900" cy="384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9"/>
          <p:cNvSpPr/>
          <p:nvPr/>
        </p:nvSpPr>
        <p:spPr>
          <a:xfrm>
            <a:off x="4418425" y="1028700"/>
            <a:ext cx="1029900" cy="255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9"/>
          <p:cNvSpPr/>
          <p:nvPr/>
        </p:nvSpPr>
        <p:spPr>
          <a:xfrm>
            <a:off x="1950800" y="3264408"/>
            <a:ext cx="1122900" cy="17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9"/>
          <p:cNvSpPr/>
          <p:nvPr/>
        </p:nvSpPr>
        <p:spPr>
          <a:xfrm>
            <a:off x="2330500" y="4375050"/>
            <a:ext cx="1029900" cy="10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9"/>
          <p:cNvSpPr/>
          <p:nvPr/>
        </p:nvSpPr>
        <p:spPr>
          <a:xfrm>
            <a:off x="6085375" y="4531200"/>
            <a:ext cx="1029900" cy="17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AFD1">
            <a:alpha val="39110"/>
          </a:srgbClr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/>
        </p:nvSpPr>
        <p:spPr>
          <a:xfrm>
            <a:off x="552950" y="0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Dashboard - View Applied and Shortlisted Jobs</a:t>
            </a:r>
            <a:endParaRPr sz="2800" b="1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08" y="585216"/>
            <a:ext cx="7635241" cy="441655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/>
          <p:nvPr/>
        </p:nvSpPr>
        <p:spPr>
          <a:xfrm>
            <a:off x="1020950" y="2847100"/>
            <a:ext cx="1514400" cy="54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40"/>
          <p:cNvSpPr/>
          <p:nvPr/>
        </p:nvSpPr>
        <p:spPr>
          <a:xfrm>
            <a:off x="3390100" y="2950150"/>
            <a:ext cx="1514400" cy="302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0"/>
          <p:cNvSpPr/>
          <p:nvPr/>
        </p:nvSpPr>
        <p:spPr>
          <a:xfrm>
            <a:off x="6005150" y="4206240"/>
            <a:ext cx="1514400" cy="292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AFD1">
            <a:alpha val="39110"/>
          </a:srgbClr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/>
        </p:nvSpPr>
        <p:spPr>
          <a:xfrm>
            <a:off x="552950" y="0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View Posted Jobs</a:t>
            </a:r>
            <a:endParaRPr sz="3000" b="1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08" y="585216"/>
            <a:ext cx="7635240" cy="441655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1"/>
          <p:cNvSpPr/>
          <p:nvPr/>
        </p:nvSpPr>
        <p:spPr>
          <a:xfrm>
            <a:off x="1041075" y="2254650"/>
            <a:ext cx="1958400" cy="768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41"/>
          <p:cNvSpPr/>
          <p:nvPr/>
        </p:nvSpPr>
        <p:spPr>
          <a:xfrm>
            <a:off x="3461575" y="2307925"/>
            <a:ext cx="2066100" cy="475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41"/>
          <p:cNvSpPr/>
          <p:nvPr/>
        </p:nvSpPr>
        <p:spPr>
          <a:xfrm>
            <a:off x="5906850" y="3995928"/>
            <a:ext cx="1358400" cy="237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AFD1">
            <a:alpha val="39110"/>
          </a:srgbClr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/>
        </p:nvSpPr>
        <p:spPr>
          <a:xfrm>
            <a:off x="552950" y="0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View Applicants</a:t>
            </a:r>
            <a:endParaRPr sz="3000" b="1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70" name="Google Shape;2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08" y="585216"/>
            <a:ext cx="7635239" cy="441655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/>
          <p:nvPr/>
        </p:nvSpPr>
        <p:spPr>
          <a:xfrm>
            <a:off x="966750" y="1837944"/>
            <a:ext cx="1358400" cy="162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2"/>
          <p:cNvSpPr/>
          <p:nvPr/>
        </p:nvSpPr>
        <p:spPr>
          <a:xfrm>
            <a:off x="2779900" y="1746501"/>
            <a:ext cx="1496100" cy="374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42"/>
          <p:cNvSpPr/>
          <p:nvPr/>
        </p:nvSpPr>
        <p:spPr>
          <a:xfrm>
            <a:off x="4517136" y="3474720"/>
            <a:ext cx="1358400" cy="146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42"/>
          <p:cNvSpPr/>
          <p:nvPr/>
        </p:nvSpPr>
        <p:spPr>
          <a:xfrm>
            <a:off x="966750" y="3035803"/>
            <a:ext cx="1561500" cy="52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2"/>
          <p:cNvSpPr/>
          <p:nvPr/>
        </p:nvSpPr>
        <p:spPr>
          <a:xfrm>
            <a:off x="6546300" y="4590288"/>
            <a:ext cx="1358400" cy="1623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42"/>
          <p:cNvSpPr/>
          <p:nvPr/>
        </p:nvSpPr>
        <p:spPr>
          <a:xfrm>
            <a:off x="966750" y="3556905"/>
            <a:ext cx="1561500" cy="2751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2"/>
          <p:cNvSpPr/>
          <p:nvPr/>
        </p:nvSpPr>
        <p:spPr>
          <a:xfrm>
            <a:off x="2779900" y="2120901"/>
            <a:ext cx="1496100" cy="1464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AFD1">
            <a:alpha val="39110"/>
          </a:srgbClr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08" y="585216"/>
            <a:ext cx="7635241" cy="441655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3"/>
          <p:cNvSpPr txBox="1"/>
          <p:nvPr/>
        </p:nvSpPr>
        <p:spPr>
          <a:xfrm>
            <a:off x="552950" y="0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Post a Job</a:t>
            </a:r>
            <a:endParaRPr sz="3000" b="1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4" name="Google Shape;284;p43"/>
          <p:cNvSpPr/>
          <p:nvPr/>
        </p:nvSpPr>
        <p:spPr>
          <a:xfrm>
            <a:off x="1040650" y="1673352"/>
            <a:ext cx="1358400" cy="128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3"/>
          <p:cNvSpPr/>
          <p:nvPr/>
        </p:nvSpPr>
        <p:spPr>
          <a:xfrm>
            <a:off x="3392424" y="1316736"/>
            <a:ext cx="1358400" cy="243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3"/>
          <p:cNvSpPr/>
          <p:nvPr/>
        </p:nvSpPr>
        <p:spPr>
          <a:xfrm>
            <a:off x="1040650" y="2571750"/>
            <a:ext cx="1472700" cy="237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3"/>
          <p:cNvSpPr/>
          <p:nvPr/>
        </p:nvSpPr>
        <p:spPr>
          <a:xfrm>
            <a:off x="987552" y="4480444"/>
            <a:ext cx="1358400" cy="13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43"/>
          <p:cNvSpPr/>
          <p:nvPr/>
        </p:nvSpPr>
        <p:spPr>
          <a:xfrm>
            <a:off x="3392424" y="2322576"/>
            <a:ext cx="1358400" cy="13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3"/>
          <p:cNvSpPr/>
          <p:nvPr/>
        </p:nvSpPr>
        <p:spPr>
          <a:xfrm>
            <a:off x="3337560" y="3694176"/>
            <a:ext cx="1358400" cy="13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3"/>
          <p:cNvSpPr/>
          <p:nvPr/>
        </p:nvSpPr>
        <p:spPr>
          <a:xfrm>
            <a:off x="5623560" y="3017200"/>
            <a:ext cx="1358400" cy="118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AFD1">
            <a:alpha val="39110"/>
          </a:srgbClr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/>
        </p:nvSpPr>
        <p:spPr>
          <a:xfrm>
            <a:off x="552950" y="0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Use Cases</a:t>
            </a:r>
            <a:endParaRPr sz="3000" b="1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0" name="Google Shape;120;p26"/>
          <p:cNvSpPr txBox="1"/>
          <p:nvPr/>
        </p:nvSpPr>
        <p:spPr>
          <a:xfrm>
            <a:off x="1184550" y="721200"/>
            <a:ext cx="5985300" cy="4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For jobseeker:</a:t>
            </a:r>
            <a:endParaRPr sz="1600" b="1">
              <a:latin typeface="Lato"/>
              <a:ea typeface="Lato"/>
              <a:cs typeface="Lato"/>
              <a:sym typeface="La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Search Jobs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Sort Jobs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Job recommendation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View job details and apply online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Follow employer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Shortlist jobs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View and edit personal information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Upload resume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Maintain professional identity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View notification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For employer:</a:t>
            </a:r>
            <a:endParaRPr sz="1600" b="1">
              <a:latin typeface="Lato"/>
              <a:ea typeface="Lato"/>
              <a:cs typeface="Lato"/>
              <a:sym typeface="La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View posted jobs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View applicant list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Create job post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AFD1">
            <a:alpha val="39110"/>
          </a:srgbClr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/>
        </p:nvSpPr>
        <p:spPr>
          <a:xfrm>
            <a:off x="552950" y="0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Generate Notification (Deadline Reminder)</a:t>
            </a:r>
            <a:endParaRPr sz="3000" b="1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08" y="585216"/>
            <a:ext cx="7635241" cy="441655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4"/>
          <p:cNvSpPr/>
          <p:nvPr/>
        </p:nvSpPr>
        <p:spPr>
          <a:xfrm>
            <a:off x="1041100" y="1524450"/>
            <a:ext cx="1358400" cy="16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4"/>
          <p:cNvSpPr/>
          <p:nvPr/>
        </p:nvSpPr>
        <p:spPr>
          <a:xfrm>
            <a:off x="5878400" y="3534925"/>
            <a:ext cx="1358400" cy="16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4"/>
          <p:cNvSpPr/>
          <p:nvPr/>
        </p:nvSpPr>
        <p:spPr>
          <a:xfrm>
            <a:off x="1041100" y="3054096"/>
            <a:ext cx="1358400" cy="155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44"/>
          <p:cNvSpPr/>
          <p:nvPr/>
        </p:nvSpPr>
        <p:spPr>
          <a:xfrm>
            <a:off x="3396075" y="4133088"/>
            <a:ext cx="1470900" cy="16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AFD1">
            <a:alpha val="39110"/>
          </a:srgbClr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/>
          <p:nvPr/>
        </p:nvSpPr>
        <p:spPr>
          <a:xfrm>
            <a:off x="552950" y="0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View Notifications</a:t>
            </a:r>
            <a:endParaRPr sz="3000" b="1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6" name="Google Shape;3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08" y="585216"/>
            <a:ext cx="7635240" cy="4416552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5"/>
          <p:cNvSpPr/>
          <p:nvPr/>
        </p:nvSpPr>
        <p:spPr>
          <a:xfrm>
            <a:off x="1028675" y="3692350"/>
            <a:ext cx="1462500" cy="621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5"/>
          <p:cNvSpPr/>
          <p:nvPr/>
        </p:nvSpPr>
        <p:spPr>
          <a:xfrm>
            <a:off x="3461575" y="3374136"/>
            <a:ext cx="1358400" cy="32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5"/>
          <p:cNvSpPr/>
          <p:nvPr/>
        </p:nvSpPr>
        <p:spPr>
          <a:xfrm>
            <a:off x="5824728" y="4014216"/>
            <a:ext cx="1358400" cy="32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>
            <a:spLocks noGrp="1"/>
          </p:cNvSpPr>
          <p:nvPr>
            <p:ph type="ctrTitle" idx="4294967295"/>
          </p:nvPr>
        </p:nvSpPr>
        <p:spPr>
          <a:xfrm>
            <a:off x="241100" y="2249250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80"/>
              <a:t>Full ERD</a:t>
            </a:r>
            <a:endParaRPr sz="348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>
            <a:spLocks noGrp="1"/>
          </p:cNvSpPr>
          <p:nvPr>
            <p:ph type="ctrTitle" idx="4294967295"/>
          </p:nvPr>
        </p:nvSpPr>
        <p:spPr>
          <a:xfrm>
            <a:off x="241100" y="2249250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480"/>
          </a:p>
        </p:txBody>
      </p:sp>
      <p:sp>
        <p:nvSpPr>
          <p:cNvPr id="320" name="Google Shape;320;p47"/>
          <p:cNvSpPr/>
          <p:nvPr/>
        </p:nvSpPr>
        <p:spPr>
          <a:xfrm>
            <a:off x="0" y="0"/>
            <a:ext cx="9227400" cy="5249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1" name="Google Shape;3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00" y="91450"/>
            <a:ext cx="8312202" cy="4990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AFD1">
            <a:alpha val="39110"/>
          </a:srgbClr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/>
        </p:nvSpPr>
        <p:spPr>
          <a:xfrm>
            <a:off x="391700" y="2119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Jobposting, Apply, Follow and Shortlist</a:t>
            </a:r>
            <a:endParaRPr sz="3000" b="1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625" y="856925"/>
            <a:ext cx="6910740" cy="398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AFD1">
            <a:alpha val="39110"/>
          </a:srgbClr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/>
        </p:nvSpPr>
        <p:spPr>
          <a:xfrm>
            <a:off x="391700" y="2119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Skills and Assessment Quiz</a:t>
            </a:r>
            <a:endParaRPr sz="3000" b="1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33" name="Google Shape;3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080" y="859536"/>
            <a:ext cx="5577841" cy="4133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AFD1">
            <a:alpha val="39110"/>
          </a:srgbClr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/>
        </p:nvSpPr>
        <p:spPr>
          <a:xfrm>
            <a:off x="391700" y="2119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Other Professional Information and Notification</a:t>
            </a:r>
            <a:endParaRPr sz="3000" b="1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39" name="Google Shape;339;p50"/>
          <p:cNvPicPr preferRelativeResize="0"/>
          <p:nvPr/>
        </p:nvPicPr>
        <p:blipFill rotWithShape="1">
          <a:blip r:embed="rId3">
            <a:alphaModFix/>
          </a:blip>
          <a:srcRect l="2020" t="3495" r="3559" b="3290"/>
          <a:stretch/>
        </p:blipFill>
        <p:spPr>
          <a:xfrm>
            <a:off x="1783080" y="859536"/>
            <a:ext cx="5577841" cy="4133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1"/>
          <p:cNvSpPr txBox="1">
            <a:spLocks noGrp="1"/>
          </p:cNvSpPr>
          <p:nvPr>
            <p:ph type="ctrTitle" idx="4294967295"/>
          </p:nvPr>
        </p:nvSpPr>
        <p:spPr>
          <a:xfrm>
            <a:off x="241100" y="2249250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80"/>
              <a:t>Thank You</a:t>
            </a:r>
            <a:endParaRPr sz="348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ctrTitle" idx="4294967295"/>
          </p:nvPr>
        </p:nvSpPr>
        <p:spPr>
          <a:xfrm>
            <a:off x="241100" y="2249250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80"/>
              <a:t>Full Class Diagram</a:t>
            </a:r>
            <a:endParaRPr sz="348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AFD1">
            <a:alpha val="39110"/>
          </a:srgbClr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AFD1">
            <a:alpha val="39110"/>
          </a:srgbClr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/>
        </p:nvSpPr>
        <p:spPr>
          <a:xfrm>
            <a:off x="552950" y="0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Search Jobs</a:t>
            </a:r>
            <a:endParaRPr sz="3000" b="1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6" name="Google Shape;1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240" y="640080"/>
            <a:ext cx="5579899" cy="429768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9"/>
          <p:cNvSpPr/>
          <p:nvPr/>
        </p:nvSpPr>
        <p:spPr>
          <a:xfrm>
            <a:off x="2119750" y="1446975"/>
            <a:ext cx="1397700" cy="109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9"/>
          <p:cNvSpPr/>
          <p:nvPr/>
        </p:nvSpPr>
        <p:spPr>
          <a:xfrm>
            <a:off x="3983950" y="1446975"/>
            <a:ext cx="1397700" cy="109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9"/>
          <p:cNvSpPr/>
          <p:nvPr/>
        </p:nvSpPr>
        <p:spPr>
          <a:xfrm>
            <a:off x="5799250" y="1408176"/>
            <a:ext cx="1397700" cy="280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9"/>
          <p:cNvSpPr/>
          <p:nvPr/>
        </p:nvSpPr>
        <p:spPr>
          <a:xfrm>
            <a:off x="3886200" y="3888925"/>
            <a:ext cx="1563600" cy="13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AFD1">
            <a:alpha val="39110"/>
          </a:srgbClr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/>
          <p:nvPr/>
        </p:nvSpPr>
        <p:spPr>
          <a:xfrm>
            <a:off x="552950" y="0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Sort Search Results</a:t>
            </a:r>
            <a:endParaRPr sz="3000" b="1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46" name="Google Shape;1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240" y="640080"/>
            <a:ext cx="5577839" cy="429768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0"/>
          <p:cNvSpPr/>
          <p:nvPr/>
        </p:nvSpPr>
        <p:spPr>
          <a:xfrm>
            <a:off x="5688600" y="3522955"/>
            <a:ext cx="1529400" cy="172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0"/>
          <p:cNvSpPr/>
          <p:nvPr/>
        </p:nvSpPr>
        <p:spPr>
          <a:xfrm>
            <a:off x="3904488" y="1712450"/>
            <a:ext cx="1358400" cy="355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30"/>
          <p:cNvSpPr/>
          <p:nvPr/>
        </p:nvSpPr>
        <p:spPr>
          <a:xfrm>
            <a:off x="2121400" y="2015275"/>
            <a:ext cx="1358400" cy="489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AFD1">
            <a:alpha val="39110"/>
          </a:srgbClr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/>
        </p:nvSpPr>
        <p:spPr>
          <a:xfrm>
            <a:off x="552950" y="0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Recommendation</a:t>
            </a:r>
            <a:endParaRPr sz="3000" b="1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380" y="585216"/>
            <a:ext cx="7635241" cy="441655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/>
          <p:nvPr/>
        </p:nvSpPr>
        <p:spPr>
          <a:xfrm>
            <a:off x="917800" y="3023655"/>
            <a:ext cx="1529400" cy="155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1"/>
          <p:cNvSpPr/>
          <p:nvPr/>
        </p:nvSpPr>
        <p:spPr>
          <a:xfrm>
            <a:off x="3122925" y="3283705"/>
            <a:ext cx="1529400" cy="146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1"/>
          <p:cNvSpPr/>
          <p:nvPr/>
        </p:nvSpPr>
        <p:spPr>
          <a:xfrm>
            <a:off x="4892250" y="1987805"/>
            <a:ext cx="1529400" cy="13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1"/>
          <p:cNvSpPr/>
          <p:nvPr/>
        </p:nvSpPr>
        <p:spPr>
          <a:xfrm>
            <a:off x="6689450" y="1850700"/>
            <a:ext cx="1311600" cy="118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AFD1">
            <a:alpha val="39110"/>
          </a:srgbClr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/>
          <p:nvPr/>
        </p:nvSpPr>
        <p:spPr>
          <a:xfrm>
            <a:off x="552950" y="0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Job View and Application</a:t>
            </a:r>
            <a:endParaRPr sz="3000" b="1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65" name="Google Shape;1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08" y="585216"/>
            <a:ext cx="7635241" cy="441655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/>
          <p:nvPr/>
        </p:nvSpPr>
        <p:spPr>
          <a:xfrm>
            <a:off x="1060875" y="1836350"/>
            <a:ext cx="1197300" cy="128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2"/>
          <p:cNvSpPr/>
          <p:nvPr/>
        </p:nvSpPr>
        <p:spPr>
          <a:xfrm>
            <a:off x="2872025" y="1291775"/>
            <a:ext cx="1379400" cy="246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2"/>
          <p:cNvSpPr/>
          <p:nvPr/>
        </p:nvSpPr>
        <p:spPr>
          <a:xfrm>
            <a:off x="4711050" y="1291775"/>
            <a:ext cx="1464000" cy="347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2"/>
          <p:cNvSpPr/>
          <p:nvPr/>
        </p:nvSpPr>
        <p:spPr>
          <a:xfrm>
            <a:off x="2953800" y="4175297"/>
            <a:ext cx="1529400" cy="228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2"/>
          <p:cNvSpPr/>
          <p:nvPr/>
        </p:nvSpPr>
        <p:spPr>
          <a:xfrm>
            <a:off x="6451575" y="3073180"/>
            <a:ext cx="1529400" cy="13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AFD1">
            <a:alpha val="39110"/>
          </a:srgbClr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/>
        </p:nvSpPr>
        <p:spPr>
          <a:xfrm>
            <a:off x="552950" y="0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Follow Employer</a:t>
            </a:r>
            <a:endParaRPr sz="3000" b="1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240" y="640080"/>
            <a:ext cx="5577841" cy="429768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/>
          <p:nvPr/>
        </p:nvSpPr>
        <p:spPr>
          <a:xfrm>
            <a:off x="6139675" y="3715000"/>
            <a:ext cx="1214700" cy="155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3"/>
          <p:cNvSpPr/>
          <p:nvPr/>
        </p:nvSpPr>
        <p:spPr>
          <a:xfrm>
            <a:off x="2066544" y="1847088"/>
            <a:ext cx="1143600" cy="164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3"/>
          <p:cNvSpPr/>
          <p:nvPr/>
        </p:nvSpPr>
        <p:spPr>
          <a:xfrm>
            <a:off x="4736592" y="2308300"/>
            <a:ext cx="1214700" cy="164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3"/>
          <p:cNvSpPr/>
          <p:nvPr/>
        </p:nvSpPr>
        <p:spPr>
          <a:xfrm>
            <a:off x="3415400" y="1727525"/>
            <a:ext cx="1143600" cy="155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</Words>
  <Application>Microsoft Office PowerPoint</Application>
  <PresentationFormat>On-screen Show (16:9)</PresentationFormat>
  <Paragraphs>46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Playfair Display</vt:lpstr>
      <vt:lpstr>Lato</vt:lpstr>
      <vt:lpstr>Arial</vt:lpstr>
      <vt:lpstr>Simple Light</vt:lpstr>
      <vt:lpstr>Blue &amp; Gold</vt:lpstr>
      <vt:lpstr>Project Name: csRecruitZ CSE 408: Presentation on Class Diagram and ERD</vt:lpstr>
      <vt:lpstr>PowerPoint Presentation</vt:lpstr>
      <vt:lpstr>Full Class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Full ERD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Name: csRecruitZ CSE 408: Presentation on Class Diagram and ERD</dc:title>
  <dc:creator>Lenovo</dc:creator>
  <cp:lastModifiedBy>1705019 - Adrita Hossain Nakshi</cp:lastModifiedBy>
  <cp:revision>1</cp:revision>
  <dcterms:modified xsi:type="dcterms:W3CDTF">2022-08-28T03:43:26Z</dcterms:modified>
</cp:coreProperties>
</file>